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66" r:id="rId17"/>
    <p:sldId id="277"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689" autoAdjust="0"/>
  </p:normalViewPr>
  <p:slideViewPr>
    <p:cSldViewPr snapToGrid="0" snapToObjects="1">
      <p:cViewPr varScale="1">
        <p:scale>
          <a:sx n="81" d="100"/>
          <a:sy n="81"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01/11/22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cap="all" dirty="0"/>
              <a:t>Dimitar</a:t>
            </a:r>
            <a:r>
              <a:rPr lang="it-IT" cap="all" dirty="0"/>
              <a:t>: </a:t>
            </a:r>
            <a:r>
              <a:rPr lang="en-GB" cap="all" dirty="0"/>
              <a:t>SHOW THE FEATURES </a:t>
            </a:r>
            <a:endParaRPr lang="en-US" dirty="0">
              <a:cs typeface="Calibri"/>
            </a:endParaRPr>
          </a:p>
        </p:txBody>
      </p:sp>
      <p:sp>
        <p:nvSpPr>
          <p:cNvPr id="4" name="Slide Number Placeholder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150758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411803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11/1/22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A piece of paper with writing on it&#10;&#10;Description automatically generated with medium confidence">
            <a:extLst>
              <a:ext uri="{FF2B5EF4-FFF2-40B4-BE49-F238E27FC236}">
                <a16:creationId xmlns:a16="http://schemas.microsoft.com/office/drawing/2014/main" id="{774AD702-380B-1D38-D25B-4BBEA8C26535}"/>
              </a:ext>
            </a:extLst>
          </p:cNvPr>
          <p:cNvPicPr>
            <a:picLocks noChangeAspect="1"/>
          </p:cNvPicPr>
          <p:nvPr/>
        </p:nvPicPr>
        <p:blipFill>
          <a:blip r:embed="rId3"/>
          <a:stretch>
            <a:fillRect/>
          </a:stretch>
        </p:blipFill>
        <p:spPr>
          <a:xfrm>
            <a:off x="254494" y="1844567"/>
            <a:ext cx="6051518" cy="4752782"/>
          </a:xfrm>
          <a:prstGeom prst="rect">
            <a:avLst/>
          </a:prstGeom>
        </p:spPr>
      </p:pic>
      <p:pic>
        <p:nvPicPr>
          <p:cNvPr id="9" name="Picture 8" descr="A piece of paper with writing on it&#10;&#10;Description automatically generated">
            <a:extLst>
              <a:ext uri="{FF2B5EF4-FFF2-40B4-BE49-F238E27FC236}">
                <a16:creationId xmlns:a16="http://schemas.microsoft.com/office/drawing/2014/main" id="{60269821-1324-170E-B666-EDF0F09A8049}"/>
              </a:ext>
            </a:extLst>
          </p:cNvPr>
          <p:cNvPicPr>
            <a:picLocks noChangeAspect="1"/>
          </p:cNvPicPr>
          <p:nvPr/>
        </p:nvPicPr>
        <p:blipFill>
          <a:blip r:embed="rId4"/>
          <a:stretch>
            <a:fillRect/>
          </a:stretch>
        </p:blipFill>
        <p:spPr>
          <a:xfrm>
            <a:off x="6284460" y="1844567"/>
            <a:ext cx="5740606" cy="4752782"/>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4854355" y="3053333"/>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DEMO TIME</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4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7231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6"/>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7"/>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459</TotalTime>
  <Words>760</Words>
  <Application>Microsoft Macintosh PowerPoint</Application>
  <PresentationFormat>Widescreen</PresentationFormat>
  <Paragraphs>168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Baloum,Nadiem N.</cp:lastModifiedBy>
  <cp:revision>9</cp:revision>
  <dcterms:created xsi:type="dcterms:W3CDTF">2022-04-09T16:09:00Z</dcterms:created>
  <dcterms:modified xsi:type="dcterms:W3CDTF">2022-11-01T07:56:15Z</dcterms:modified>
</cp:coreProperties>
</file>